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0279" y="2489263"/>
            <a:ext cx="3663441" cy="94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5187" y="1665287"/>
            <a:ext cx="7413624" cy="1771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18076" y="6472316"/>
            <a:ext cx="320039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915400" cy="36779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085215" marR="5080" indent="-1068070" algn="ctr">
              <a:lnSpc>
                <a:spcPts val="6530"/>
              </a:lnSpc>
              <a:spcBef>
                <a:spcPts val="880"/>
              </a:spcBef>
            </a:pPr>
            <a:r>
              <a:rPr sz="4400" spc="-215" dirty="0"/>
              <a:t>KNOWLEDGE</a:t>
            </a:r>
            <a:r>
              <a:rPr sz="4400" spc="-530" dirty="0"/>
              <a:t> </a:t>
            </a:r>
            <a:r>
              <a:rPr sz="4400" spc="-290" dirty="0"/>
              <a:t>INSTITUTE  </a:t>
            </a:r>
            <a:r>
              <a:rPr sz="4400" spc="-265" dirty="0"/>
              <a:t>OF</a:t>
            </a:r>
            <a:r>
              <a:rPr sz="4400" spc="-535" dirty="0"/>
              <a:t> </a:t>
            </a:r>
            <a:r>
              <a:rPr sz="4400" spc="-340" dirty="0" smtClean="0"/>
              <a:t>TECHNOLOGY</a:t>
            </a:r>
            <a:endParaRPr lang="en-US" sz="4400" spc="-340" dirty="0" smtClean="0"/>
          </a:p>
          <a:p>
            <a:pPr marL="1085215" marR="5080" indent="-1068070" algn="ctr">
              <a:lnSpc>
                <a:spcPts val="6530"/>
              </a:lnSpc>
              <a:spcBef>
                <a:spcPts val="880"/>
              </a:spcBef>
            </a:pPr>
            <a:r>
              <a:rPr lang="en-IN" sz="4800" spc="-180" dirty="0" smtClean="0">
                <a:solidFill>
                  <a:schemeClr val="bg1"/>
                </a:solidFill>
              </a:rPr>
              <a:t>        </a:t>
            </a:r>
            <a:endParaRPr lang="en-IN" sz="3200" spc="-180" dirty="0" smtClean="0">
              <a:solidFill>
                <a:schemeClr val="bg1"/>
              </a:solidFill>
            </a:endParaRPr>
          </a:p>
          <a:p>
            <a:pPr marL="1085215" marR="5080" indent="-1068070" algn="ctr">
              <a:lnSpc>
                <a:spcPts val="6530"/>
              </a:lnSpc>
              <a:spcBef>
                <a:spcPts val="880"/>
              </a:spcBef>
            </a:pPr>
            <a:r>
              <a:rPr lang="en-IN" sz="3200" spc="-180" dirty="0" smtClean="0">
                <a:solidFill>
                  <a:schemeClr val="bg1"/>
                </a:solidFill>
              </a:rPr>
              <a:t>TRANSFORM PARTIAL DIFFERENTIAL EQUATION</a:t>
            </a:r>
            <a:endParaRPr sz="3200" spc="-340"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object 3"/>
          <p:cNvSpPr txBox="1"/>
          <p:nvPr/>
        </p:nvSpPr>
        <p:spPr>
          <a:xfrm>
            <a:off x="4419600" y="4436824"/>
            <a:ext cx="4436745" cy="1867178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latin typeface="Carlito"/>
                <a:cs typeface="Carlito"/>
              </a:rPr>
              <a:t>PREPARED BY </a:t>
            </a: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solidFill>
                  <a:srgbClr val="00B050"/>
                </a:solidFill>
                <a:latin typeface="Carlito"/>
                <a:cs typeface="Carlito"/>
              </a:rPr>
              <a:t>SUDHA R </a:t>
            </a:r>
            <a:r>
              <a:rPr lang="en-US" sz="3600" b="1" spc="-20" dirty="0" smtClean="0">
                <a:solidFill>
                  <a:srgbClr val="00B050"/>
                </a:solidFill>
                <a:latin typeface="Carlito"/>
                <a:cs typeface="Carlito"/>
              </a:rPr>
              <a:t>AP/MAT</a:t>
            </a: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latin typeface="Carlito"/>
                <a:cs typeface="Carlito"/>
              </a:rPr>
              <a:t>KIOT</a:t>
            </a:r>
            <a:endParaRPr sz="3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5"/>
              </a:spcBef>
            </a:pPr>
            <a:r>
              <a:rPr spc="-270" dirty="0"/>
              <a:t>THANK</a:t>
            </a:r>
            <a:r>
              <a:rPr spc="-640" dirty="0"/>
              <a:t> </a:t>
            </a:r>
            <a:r>
              <a:rPr spc="-315" dirty="0"/>
              <a:t>YOU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35</Words>
  <Application>Microsoft Office PowerPoint</Application>
  <PresentationFormat>On-screen Show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RMX1827</dc:creator>
  <cp:lastModifiedBy>Samsung</cp:lastModifiedBy>
  <cp:revision>6</cp:revision>
  <dcterms:created xsi:type="dcterms:W3CDTF">2020-06-11T10:15:59Z</dcterms:created>
  <dcterms:modified xsi:type="dcterms:W3CDTF">2020-06-12T05:38:40Z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2020-06-11T00:00:00Z</vt:filetime>
  </property>
</Properties>
</file>